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238760" cy="575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2024-10-15T23:50:26Z</dcterms:modified>
  <cp:revision>12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